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525" r:id="rId2"/>
    <p:sldId id="540" r:id="rId3"/>
    <p:sldId id="520" r:id="rId4"/>
    <p:sldId id="426" r:id="rId5"/>
    <p:sldId id="522" r:id="rId6"/>
    <p:sldId id="555" r:id="rId7"/>
    <p:sldId id="526" r:id="rId8"/>
    <p:sldId id="553" r:id="rId9"/>
    <p:sldId id="528" r:id="rId10"/>
    <p:sldId id="554" r:id="rId11"/>
    <p:sldId id="530" r:id="rId12"/>
    <p:sldId id="531" r:id="rId13"/>
    <p:sldId id="556" r:id="rId14"/>
    <p:sldId id="557" r:id="rId15"/>
    <p:sldId id="486" r:id="rId16"/>
    <p:sldId id="487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404" r:id="rId26"/>
    <p:sldId id="411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818C11-6E0E-4FD0-9415-A3C8C899F644}" v="4" dt="2026-06-03T09:06:12.8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7288" autoAdjust="0"/>
  </p:normalViewPr>
  <p:slideViewPr>
    <p:cSldViewPr snapToGrid="0">
      <p:cViewPr varScale="1">
        <p:scale>
          <a:sx n="84" d="100"/>
          <a:sy n="84" d="100"/>
        </p:scale>
        <p:origin x="90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06:12.861" v="2432"/>
      <pc:docMkLst>
        <pc:docMk/>
      </pc:docMkLst>
      <pc:sldChg chg="add del">
        <pc:chgData name="Glen Jones" userId="e846aaca-4b24-4b13-b0d0-f2308e16b284" providerId="ADAL" clId="{ED47ACC3-9597-4D89-A1DC-43CF280EF274}" dt="2026-06-03T09:06:04.561" v="2431" actId="47"/>
        <pc:sldMkLst>
          <pc:docMk/>
          <pc:sldMk cId="461087981" sldId="390"/>
        </pc:sldMkLst>
      </pc:sldChg>
      <pc:sldChg chg="modSp add mod modAnim">
        <pc:chgData name="Glen Jones" userId="e846aaca-4b24-4b13-b0d0-f2308e16b284" providerId="ADAL" clId="{ED47ACC3-9597-4D89-A1DC-43CF280EF274}" dt="2026-06-03T09:05:38.449" v="2426"/>
        <pc:sldMkLst>
          <pc:docMk/>
          <pc:sldMk cId="2761761787" sldId="426"/>
        </pc:sldMkLst>
      </pc:sldChg>
      <pc:sldChg chg="del">
        <pc:chgData name="Glen Jones" userId="e846aaca-4b24-4b13-b0d0-f2308e16b284" providerId="ADAL" clId="{ED47ACC3-9597-4D89-A1DC-43CF280EF274}" dt="2026-06-03T09:06:00.232" v="2427" actId="47"/>
        <pc:sldMkLst>
          <pc:docMk/>
          <pc:sldMk cId="4101653724" sldId="527"/>
        </pc:sldMkLst>
      </pc:sldChg>
      <pc:sldChg chg="ord">
        <pc:chgData name="Glen Jones" userId="e846aaca-4b24-4b13-b0d0-f2308e16b284" providerId="ADAL" clId="{ED47ACC3-9597-4D89-A1DC-43CF280EF274}" dt="2026-06-03T09:06:03.197" v="2430"/>
        <pc:sldMkLst>
          <pc:docMk/>
          <pc:sldMk cId="992683161" sldId="528"/>
        </pc:sldMkLst>
      </pc:sldChg>
      <pc:sldChg chg="add">
        <pc:chgData name="Glen Jones" userId="e846aaca-4b24-4b13-b0d0-f2308e16b284" providerId="ADAL" clId="{ED47ACC3-9597-4D89-A1DC-43CF280EF274}" dt="2026-06-03T09:06:12.861" v="2432"/>
        <pc:sldMkLst>
          <pc:docMk/>
          <pc:sldMk cId="2537934099" sldId="5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base word ends with a e, we usually drop the silent E before adding a vowel led suffix ( ing,  ed,  er,  est).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are a few exception such as dye-&gt; dyeing and singe -&gt; singeing (to avoid confusion with singing and dying) as well as seeing, agreeing/agreed, freeing/freed, changeable, courageous, noticeable, truly, argument (not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arguement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), and wholly. These are met and dealt with as strange cases in upper KS2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6368D-3B00-9F0F-739E-B86F0E571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1A3691-FF94-F58D-2997-7D57FAEC3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D80975-E27C-03CE-266F-7432EA5D7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6E397-E170-2FFB-87E0-8C0BDAEA2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187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25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0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01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forgiven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9762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407545" y="4747288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forgiven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3005997" y="2597407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arrive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arrivd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96460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6043FC4B-AA18-4CEE-22B6-D613374E065E}"/>
              </a:ext>
            </a:extLst>
          </p:cNvPr>
          <p:cNvSpPr/>
          <p:nvPr/>
        </p:nvSpPr>
        <p:spPr>
          <a:xfrm>
            <a:off x="53379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arrive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arrived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</a:t>
            </a:r>
            <a:r>
              <a:rPr lang="en-GB" sz="3600" i="1" u="sng" dirty="0">
                <a:solidFill>
                  <a:schemeClr val="bg1"/>
                </a:solidFill>
                <a:latin typeface="Andika" panose="02000000000000000000" pitchFamily="2" charset="0"/>
              </a:rPr>
              <a:t>drop one 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3C477A3B-9DAC-6263-9E90-472D25B046FB}"/>
              </a:ext>
            </a:extLst>
          </p:cNvPr>
          <p:cNvSpPr/>
          <p:nvPr/>
        </p:nvSpPr>
        <p:spPr>
          <a:xfrm>
            <a:off x="296460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306524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FDB75BC-E526-B62E-B282-2BA1980CADA3}"/>
              </a:ext>
            </a:extLst>
          </p:cNvPr>
          <p:cNvSpPr/>
          <p:nvPr/>
        </p:nvSpPr>
        <p:spPr>
          <a:xfrm>
            <a:off x="3095748" y="260596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714375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improveing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67D90DB9-E700-0B32-84DE-3067F465CA17}"/>
              </a:ext>
            </a:extLst>
          </p:cNvPr>
          <p:cNvSpPr/>
          <p:nvPr/>
        </p:nvSpPr>
        <p:spPr>
          <a:xfrm>
            <a:off x="30841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88582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2" grpId="0"/>
      <p:bldP spid="13" grpId="0" animBg="1"/>
      <p:bldP spid="2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amaze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amazing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302958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9AF0DD2-12A0-7CA6-7F41-34BF51B7E3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amaze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3E7DE1-AA0C-CED8-9D98-B7B7FBCD88D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A46372-278C-4A6A-C1F4-562C3B5984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4CE9EB-6E4E-0B10-D24B-49E30F63D0A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amazed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3AB1961-D5D4-6FAE-49A4-524B9810BD3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4CEB1D8-AE2F-D66C-CB61-955B0658DF39}"/>
              </a:ext>
            </a:extLst>
          </p:cNvPr>
          <p:cNvSpPr/>
          <p:nvPr/>
        </p:nvSpPr>
        <p:spPr>
          <a:xfrm>
            <a:off x="2882695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804726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19" grpId="0" animBg="1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forgiveing</a:t>
            </a:r>
            <a:r>
              <a:rPr lang="en-GB" sz="3400" dirty="0">
                <a:solidFill>
                  <a:schemeClr val="bg1"/>
                </a:solidFill>
              </a:rPr>
              <a:t> teacher was </a:t>
            </a:r>
            <a:r>
              <a:rPr lang="en-GB" sz="3400" dirty="0" err="1">
                <a:solidFill>
                  <a:schemeClr val="bg1"/>
                </a:solidFill>
              </a:rPr>
              <a:t>amazeed</a:t>
            </a:r>
            <a:r>
              <a:rPr lang="en-GB" sz="3400" dirty="0">
                <a:solidFill>
                  <a:schemeClr val="bg1"/>
                </a:solidFill>
              </a:rPr>
              <a:t> when the class quickly said sorry and </a:t>
            </a:r>
            <a:r>
              <a:rPr lang="en-GB" sz="3400" dirty="0" err="1">
                <a:solidFill>
                  <a:schemeClr val="bg1"/>
                </a:solidFill>
              </a:rPr>
              <a:t>tryed</a:t>
            </a:r>
            <a:r>
              <a:rPr lang="en-GB" sz="3400" dirty="0">
                <a:solidFill>
                  <a:schemeClr val="bg1"/>
                </a:solidFill>
              </a:rPr>
              <a:t> again.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forgiving</a:t>
            </a:r>
            <a:r>
              <a:rPr lang="en-GB" sz="3400" dirty="0">
                <a:solidFill>
                  <a:schemeClr val="bg1"/>
                </a:solidFill>
              </a:rPr>
              <a:t> teacher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amazed</a:t>
            </a:r>
            <a:r>
              <a:rPr lang="en-GB" sz="3400" dirty="0">
                <a:solidFill>
                  <a:schemeClr val="bg1"/>
                </a:solidFill>
              </a:rPr>
              <a:t> when the class quickly said sorry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tried</a:t>
            </a:r>
            <a:r>
              <a:rPr lang="en-GB" sz="3400" dirty="0">
                <a:solidFill>
                  <a:schemeClr val="bg1"/>
                </a:solidFill>
              </a:rPr>
              <a:t> again.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forgiving teacher was amazed when the class quickly said sorry and tried again.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dirty="0" err="1">
                <a:solidFill>
                  <a:schemeClr val="bg1"/>
                </a:solidFill>
              </a:rPr>
              <a:t>arriveing</a:t>
            </a:r>
            <a:r>
              <a:rPr lang="en-GB" sz="3400" dirty="0">
                <a:solidFill>
                  <a:schemeClr val="bg1"/>
                </a:solidFill>
              </a:rPr>
              <a:t>, she felt proud because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she had </a:t>
            </a:r>
            <a:r>
              <a:rPr lang="en-GB" sz="3400" dirty="0" err="1">
                <a:solidFill>
                  <a:schemeClr val="bg1"/>
                </a:solidFill>
              </a:rPr>
              <a:t>improveed</a:t>
            </a:r>
            <a:r>
              <a:rPr lang="en-GB" sz="3400" dirty="0">
                <a:solidFill>
                  <a:schemeClr val="bg1"/>
                </a:solidFill>
              </a:rPr>
              <a:t> her work and was truly </a:t>
            </a:r>
            <a:r>
              <a:rPr lang="en-GB" sz="3400" dirty="0" err="1">
                <a:solidFill>
                  <a:schemeClr val="bg1"/>
                </a:solidFill>
              </a:rPr>
              <a:t>exciteed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arriving</a:t>
            </a:r>
            <a:r>
              <a:rPr lang="en-GB" sz="3400" dirty="0">
                <a:solidFill>
                  <a:schemeClr val="bg1"/>
                </a:solidFill>
              </a:rPr>
              <a:t>, she felt proud because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she had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improved</a:t>
            </a:r>
            <a:r>
              <a:rPr lang="en-GB" sz="3400" dirty="0">
                <a:solidFill>
                  <a:schemeClr val="bg1"/>
                </a:solidFill>
              </a:rPr>
              <a:t> her work and was truly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excited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arriving, she felt proud because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she had improved her work and was truly excited.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45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copied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copies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worried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worries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heavier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heaviest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busier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busiest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scarier scariest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replayed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E18FA-881D-895B-7E44-AC73EB298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6FAA5FA-CCD7-9F15-CAC5-C36DEBCE4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C5111-075E-3A1C-D21A-C515AF4A2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49E80CD-B141-8C77-988B-5D6EAF379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00F9118-C5C6-DED8-C6C6-11F2528C270E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F82920-E854-C7A8-B28D-C5E094B254E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D33612-158B-FE6A-6E14-06BC762A865A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7A66B8C2-42F9-66F1-6114-456CB2052B9E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F84B7D3-3026-D8D2-FD36-484AEF6D4E37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72435E3-8FEE-AA68-105B-D473536D27E8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D622A57-ADE7-B40D-55FC-8C8430EEF607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B0AAC4F-A582-F262-7A4A-6386ABFEB5DE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D495F79-5C68-3F8F-3A1A-73F19E3111DF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9341EE12-34B8-5771-7BC3-2E1B28C74EE9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13B7ECD-DD7B-7800-B31E-29ADAEA077A2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CD91D94-C091-40D8-2A68-2663DE99D6FC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891CE9BD-A563-3EBA-5C19-A67028098A65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3E91783-2FBC-187A-1072-C9C2E39DC1AD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D09CC4F-B2A1-90B9-5D23-D4E6ED27FD5C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2C853CD7-EA2E-8CF0-70C0-BBDE562BE450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8318B0F-C5E2-39C9-0445-8A85DAF6954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A8A1CDB-750D-E2FC-20F0-0384A06B456E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60E4FFE6-A565-B60E-BB18-8154F726E615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EDF66016-3C38-017D-EE7D-1D4F5A081656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687087D-1817-1AA6-1F58-C49E78B6182A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F859A513-295A-CF0F-ED86-579964765B39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B83C913-9606-4C25-A3BF-5D303D51AA29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24847217-CD82-6807-0ABD-FCE9EEA0A335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CF1A97B8-01A9-4B0B-5277-D8E3A5F6E139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7B44550C-5815-8A48-92CA-D9934497355B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934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Microsoft Office PowerPoint</Application>
  <PresentationFormat>Widescreen</PresentationFormat>
  <Paragraphs>219</Paragraphs>
  <Slides>27</Slides>
  <Notes>15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Dropping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2026-06-03T09:06:19Z</dcterms:modified>
</cp:coreProperties>
</file>